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3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356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033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90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48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4420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104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0163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923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208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08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81581-5240-4A53-9AC1-A9CCD0B4D2D5}" type="datetimeFigureOut">
              <a:rPr lang="de-DE" smtClean="0"/>
              <a:t>13.10.2015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140ED-57CD-4498-A56D-AABE6DD1EC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60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-17484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rgbClr val="FF0000"/>
              </a:solidFill>
              <a:latin typeface="Coolsville" pitchFamily="2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862" y="288326"/>
            <a:ext cx="4264596" cy="288324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43" y="247137"/>
            <a:ext cx="4346169" cy="288324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13040" y="3304425"/>
            <a:ext cx="7183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oolsville" pitchFamily="2" charset="0"/>
              </a:rPr>
              <a:t>Jugendzentrum VS</a:t>
            </a:r>
            <a:endParaRPr lang="de-DE" sz="2400" dirty="0">
              <a:solidFill>
                <a:srgbClr val="FF0000"/>
              </a:solidFill>
              <a:latin typeface="Coolsville" pitchFamily="2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181857" y="3353679"/>
            <a:ext cx="7183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Coolsville" pitchFamily="2" charset="0"/>
              </a:rPr>
              <a:t>Nach 35 Jahren hat‘s </a:t>
            </a:r>
            <a:r>
              <a:rPr lang="de-DE" sz="1200" dirty="0" smtClean="0">
                <a:solidFill>
                  <a:srgbClr val="FF0000"/>
                </a:solidFill>
                <a:latin typeface="Coolsville" pitchFamily="2" charset="0"/>
              </a:rPr>
              <a:t>doch noch geklappt</a:t>
            </a:r>
            <a:r>
              <a:rPr lang="de-DE" sz="1200" dirty="0" smtClean="0">
                <a:solidFill>
                  <a:srgbClr val="FF0000"/>
                </a:solidFill>
                <a:latin typeface="Coolsville" pitchFamily="2" charset="0"/>
              </a:rPr>
              <a:t>!</a:t>
            </a:r>
            <a:endParaRPr lang="de-DE" sz="1200" dirty="0">
              <a:solidFill>
                <a:srgbClr val="FF0000"/>
              </a:solidFill>
              <a:latin typeface="Coolsville" pitchFamily="2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1"/>
          <a:stretch/>
        </p:blipFill>
        <p:spPr>
          <a:xfrm>
            <a:off x="185243" y="3898945"/>
            <a:ext cx="4346169" cy="280927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" r="2515" b="3362"/>
          <a:stretch/>
        </p:blipFill>
        <p:spPr>
          <a:xfrm>
            <a:off x="4614169" y="3898945"/>
            <a:ext cx="4261289" cy="280927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014" y="2645950"/>
            <a:ext cx="1353843" cy="1531132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3624651" y="518985"/>
            <a:ext cx="104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1985</a:t>
            </a:r>
            <a:endParaRPr lang="de-D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7829252" y="6098107"/>
            <a:ext cx="104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1981</a:t>
            </a:r>
            <a:endParaRPr lang="de-D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564656" y="6032205"/>
            <a:ext cx="104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2013</a:t>
            </a:r>
            <a:endParaRPr lang="de-D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752517" y="486719"/>
            <a:ext cx="104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1980</a:t>
            </a:r>
            <a:endParaRPr lang="de-D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977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Breitbild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Coolsville</vt:lpstr>
      <vt:lpstr>Office Theme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Axel Killmann</dc:creator>
  <cp:lastModifiedBy>Axel Killmann</cp:lastModifiedBy>
  <cp:revision>8</cp:revision>
  <dcterms:created xsi:type="dcterms:W3CDTF">2015-10-05T17:43:28Z</dcterms:created>
  <dcterms:modified xsi:type="dcterms:W3CDTF">2015-10-13T17:31:18Z</dcterms:modified>
</cp:coreProperties>
</file>